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64" r:id="rId3"/>
    <p:sldId id="267" r:id="rId4"/>
    <p:sldId id="257" r:id="rId5"/>
    <p:sldId id="263" r:id="rId6"/>
    <p:sldId id="265" r:id="rId7"/>
    <p:sldId id="258" r:id="rId8"/>
    <p:sldId id="260" r:id="rId9"/>
    <p:sldId id="266" r:id="rId10"/>
    <p:sldId id="280" r:id="rId11"/>
    <p:sldId id="261" r:id="rId12"/>
    <p:sldId id="278" r:id="rId13"/>
    <p:sldId id="276" r:id="rId14"/>
    <p:sldId id="262" r:id="rId15"/>
    <p:sldId id="279" r:id="rId16"/>
    <p:sldId id="268" r:id="rId17"/>
    <p:sldId id="269" r:id="rId18"/>
    <p:sldId id="270" r:id="rId19"/>
    <p:sldId id="271" r:id="rId20"/>
    <p:sldId id="272" r:id="rId21"/>
    <p:sldId id="281" r:id="rId22"/>
    <p:sldId id="273" r:id="rId23"/>
    <p:sldId id="282" r:id="rId24"/>
    <p:sldId id="274" r:id="rId25"/>
    <p:sldId id="275" r:id="rId26"/>
    <p:sldId id="283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056"/>
    <p:restoredTop sz="94696"/>
  </p:normalViewPr>
  <p:slideViewPr>
    <p:cSldViewPr snapToGrid="0" snapToObjects="1">
      <p:cViewPr varScale="1">
        <p:scale>
          <a:sx n="86" d="100"/>
          <a:sy n="86" d="100"/>
        </p:scale>
        <p:origin x="-70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75073-D8B1-7147-ABC7-45FFCA72635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054F2-EAD1-0443-AA75-FA8DC7E4B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5584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6455D10-1894-4242-8138-FCFEFFAB2907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AEB69C9-2726-9440-9879-508EE6EE4F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945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9MWCotjjqs&amp;feature=youtu.be" TargetMode="External"/><Relationship Id="rId2" Type="http://schemas.openxmlformats.org/officeDocument/2006/relationships/hyperlink" Target="https://www.youtube.com/watch?v=HkS3Wf0PcmE&amp;feature=youtu.b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Stress Management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12/1/17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62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69557" y="716692"/>
            <a:ext cx="4571999" cy="923330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Eustress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07921" y="2836549"/>
            <a:ext cx="22860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VS.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83539" y="4326577"/>
            <a:ext cx="3962256" cy="923330"/>
          </a:xfrm>
          <a:prstGeom prst="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Distress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2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Eustress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Eustress or positive stress occurs when your level of stress is high enough to motivate you to move into action to get things accomplished. </a:t>
            </a:r>
            <a:endParaRPr lang="en-US" dirty="0"/>
          </a:p>
          <a:p>
            <a:endParaRPr lang="en-US" dirty="0" smtClean="0"/>
          </a:p>
          <a:p>
            <a:r>
              <a:rPr lang="en-US" sz="4000" dirty="0" smtClean="0">
                <a:solidFill>
                  <a:srgbClr val="FF0000"/>
                </a:solidFill>
              </a:rPr>
              <a:t>POSITIVE STRESS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4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Eustress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Getting to know someone</a:t>
            </a:r>
          </a:p>
          <a:p>
            <a:r>
              <a:rPr lang="en-US" sz="3600" dirty="0" smtClean="0"/>
              <a:t>Big Game/ Race</a:t>
            </a:r>
          </a:p>
          <a:p>
            <a:r>
              <a:rPr lang="en-US" sz="3600" dirty="0" smtClean="0"/>
              <a:t>Accomplishing a challenge</a:t>
            </a:r>
          </a:p>
          <a:p>
            <a:r>
              <a:rPr lang="en-US" sz="3600" dirty="0" smtClean="0"/>
              <a:t>Horror Movies</a:t>
            </a:r>
          </a:p>
          <a:p>
            <a:r>
              <a:rPr lang="en-US" sz="3600" dirty="0" smtClean="0"/>
              <a:t>Riding a roller coaster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6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Effects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Push you to do your best </a:t>
            </a:r>
          </a:p>
          <a:p>
            <a:r>
              <a:rPr lang="en-US" sz="4000" dirty="0" smtClean="0"/>
              <a:t>Help people meet a deadline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0422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Distress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Distress or negative stress occurs when your level of stress is either too high or too low and your body and/or mind begin to respond negatively to the stressors.  </a:t>
            </a:r>
          </a:p>
          <a:p>
            <a:endParaRPr lang="en-US" dirty="0"/>
          </a:p>
          <a:p>
            <a:r>
              <a:rPr lang="en-US" sz="4000" dirty="0" smtClean="0">
                <a:solidFill>
                  <a:srgbClr val="FF0000"/>
                </a:solidFill>
              </a:rPr>
              <a:t>NEGATIVE STRESS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7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distress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Injury that removes you from exercise </a:t>
            </a:r>
          </a:p>
          <a:p>
            <a:r>
              <a:rPr lang="en-US" sz="4000" dirty="0" smtClean="0"/>
              <a:t>Death of a loved one </a:t>
            </a:r>
          </a:p>
          <a:p>
            <a:r>
              <a:rPr lang="en-US" sz="4000" dirty="0" smtClean="0"/>
              <a:t>Not getting into college of your choice </a:t>
            </a:r>
          </a:p>
          <a:p>
            <a:r>
              <a:rPr lang="en-US" sz="4000" dirty="0" smtClean="0"/>
              <a:t>Losing your job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7600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Depression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Feeling of being sad over a period of time. 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88" y="3196876"/>
            <a:ext cx="6005512" cy="30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23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Grief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Intense sadness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0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Adrenaline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</a:t>
            </a:r>
            <a:r>
              <a:rPr lang="en-US" sz="4000" dirty="0" smtClean="0">
                <a:solidFill>
                  <a:srgbClr val="FF0000"/>
                </a:solidFill>
              </a:rPr>
              <a:t> hormone that prepares the body for quick action.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781" y="2387889"/>
            <a:ext cx="10515600" cy="992620"/>
          </a:xfrm>
        </p:spPr>
        <p:txBody>
          <a:bodyPr/>
          <a:lstStyle/>
          <a:p>
            <a:pPr algn="ctr"/>
            <a:r>
              <a:rPr lang="en-US" b="1" u="sng" dirty="0" smtClean="0"/>
              <a:t>Stages of Stress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xmlns="" val="1853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Goal: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Define stress</a:t>
            </a:r>
          </a:p>
          <a:p>
            <a:r>
              <a:rPr lang="en-US" sz="4000" dirty="0" smtClean="0"/>
              <a:t>List and discuss effects on the body </a:t>
            </a:r>
          </a:p>
          <a:p>
            <a:r>
              <a:rPr lang="en-US" sz="4000" dirty="0" smtClean="0"/>
              <a:t>List and discuss ways to manage stress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0916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 Stage; FIGHT OR FLIGHT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As you begin to experience a stressful event or perceive something to be stressful, your body releases adrenaline, a hormone that prepares the body for action:</a:t>
            </a:r>
          </a:p>
          <a:p>
            <a:endParaRPr lang="en-US" sz="3600" dirty="0"/>
          </a:p>
          <a:p>
            <a:r>
              <a:rPr lang="en-US" sz="3600" dirty="0" smtClean="0"/>
              <a:t>FIGHT- meet stress head on</a:t>
            </a:r>
            <a:endParaRPr lang="en-US" sz="3600" dirty="0"/>
          </a:p>
          <a:p>
            <a:r>
              <a:rPr lang="en-US" sz="3600" dirty="0" smtClean="0"/>
              <a:t>FLIGHT- energy to escape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9016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264" y="1087393"/>
            <a:ext cx="9969389" cy="54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Cardiac- increased heart rate </a:t>
            </a:r>
          </a:p>
          <a:p>
            <a:r>
              <a:rPr lang="en-US" sz="4000" dirty="0" smtClean="0"/>
              <a:t>Respiratory- increased respiration</a:t>
            </a:r>
          </a:p>
          <a:p>
            <a:r>
              <a:rPr lang="en-US" sz="4000" dirty="0" smtClean="0"/>
              <a:t>Skin-decreased temperature </a:t>
            </a:r>
          </a:p>
          <a:p>
            <a:r>
              <a:rPr lang="en-US" sz="4000" dirty="0" smtClean="0"/>
              <a:t>Hormonal-increased release from the adrenal glands which produce an adrenaline rush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54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****Groups ****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You and your group members are going to think of examples on how stress can affect you </a:t>
            </a:r>
            <a:r>
              <a:rPr lang="en-US" sz="4000" b="1" dirty="0" smtClean="0"/>
              <a:t>emotionally</a:t>
            </a:r>
            <a:r>
              <a:rPr lang="en-US" sz="4000" dirty="0" smtClean="0"/>
              <a:t> and </a:t>
            </a:r>
            <a:r>
              <a:rPr lang="en-US" sz="4000" b="1" dirty="0" smtClean="0"/>
              <a:t>physically</a:t>
            </a:r>
          </a:p>
          <a:p>
            <a:r>
              <a:rPr lang="en-US" sz="4000" dirty="0" smtClean="0"/>
              <a:t>How might someone who is stressed react or feel emotionally?</a:t>
            </a:r>
          </a:p>
          <a:p>
            <a:r>
              <a:rPr lang="en-US" sz="4000" dirty="0" smtClean="0"/>
              <a:t>How might someone who is stressed physically feel?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3580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effects on the 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Angry </a:t>
            </a:r>
          </a:p>
          <a:p>
            <a:r>
              <a:rPr lang="en-US" sz="4000" dirty="0" smtClean="0"/>
              <a:t>Depressed </a:t>
            </a:r>
          </a:p>
          <a:p>
            <a:r>
              <a:rPr lang="en-US" sz="4000" dirty="0" smtClean="0"/>
              <a:t>Guilt </a:t>
            </a:r>
          </a:p>
          <a:p>
            <a:r>
              <a:rPr lang="en-US" sz="4000" dirty="0" smtClean="0"/>
              <a:t>Anxiety </a:t>
            </a:r>
          </a:p>
          <a:p>
            <a:r>
              <a:rPr lang="en-US" sz="4000" dirty="0" smtClean="0"/>
              <a:t>Panic </a:t>
            </a:r>
          </a:p>
          <a:p>
            <a:r>
              <a:rPr lang="en-US" sz="4000" dirty="0" smtClean="0"/>
              <a:t>Frustrated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886" y="2372496"/>
            <a:ext cx="5935362" cy="29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9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effects on the body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 dirty="0" smtClean="0"/>
              <a:t>Digestive disorders</a:t>
            </a:r>
          </a:p>
          <a:p>
            <a:r>
              <a:rPr lang="en-US" sz="4000" dirty="0" smtClean="0"/>
              <a:t>Fatigue</a:t>
            </a:r>
          </a:p>
          <a:p>
            <a:r>
              <a:rPr lang="en-US" sz="4000" dirty="0" smtClean="0"/>
              <a:t>Pain</a:t>
            </a:r>
          </a:p>
          <a:p>
            <a:r>
              <a:rPr lang="en-US" sz="4000" dirty="0" smtClean="0"/>
              <a:t>Dizziness </a:t>
            </a:r>
          </a:p>
          <a:p>
            <a:r>
              <a:rPr lang="en-US" sz="4000" dirty="0" smtClean="0"/>
              <a:t>Shortness of breath </a:t>
            </a:r>
          </a:p>
          <a:p>
            <a:r>
              <a:rPr lang="en-US" sz="4000" dirty="0" smtClean="0"/>
              <a:t>Headaches</a:t>
            </a:r>
          </a:p>
          <a:p>
            <a:r>
              <a:rPr lang="en-US" sz="4000" dirty="0" smtClean="0"/>
              <a:t>Tension</a:t>
            </a:r>
          </a:p>
          <a:p>
            <a:r>
              <a:rPr lang="en-US" sz="4000" dirty="0" smtClean="0"/>
              <a:t>Insomnia</a:t>
            </a:r>
          </a:p>
          <a:p>
            <a:r>
              <a:rPr lang="en-US" sz="4000" dirty="0"/>
              <a:t>S</a:t>
            </a:r>
            <a:r>
              <a:rPr lang="en-US" sz="4000" dirty="0" smtClean="0"/>
              <a:t>udden weight gain or loss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418" y="2372497"/>
            <a:ext cx="5506830" cy="30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7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***Groups***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With your group members discuss different way to help relieve stress. </a:t>
            </a:r>
          </a:p>
          <a:p>
            <a:r>
              <a:rPr lang="en-US" sz="4000" dirty="0" smtClean="0"/>
              <a:t>What can you do to feel better during a stressful time?</a:t>
            </a:r>
          </a:p>
        </p:txBody>
      </p:sp>
    </p:spTree>
    <p:extLst>
      <p:ext uri="{BB962C8B-B14F-4D97-AF65-F5344CB8AC3E}">
        <p14:creationId xmlns:p14="http://schemas.microsoft.com/office/powerpoint/2010/main" xmlns="" val="5657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Relievers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Physical activity</a:t>
            </a:r>
          </a:p>
          <a:p>
            <a:r>
              <a:rPr lang="en-US" sz="4000" dirty="0" smtClean="0"/>
              <a:t>Breathing exercises-count to ten</a:t>
            </a:r>
          </a:p>
          <a:p>
            <a:r>
              <a:rPr lang="en-US" sz="4000" dirty="0" smtClean="0"/>
              <a:t>Massage</a:t>
            </a:r>
          </a:p>
          <a:p>
            <a:r>
              <a:rPr lang="en-US" sz="4000" dirty="0"/>
              <a:t>Y</a:t>
            </a:r>
            <a:r>
              <a:rPr lang="en-US" sz="4000" dirty="0" smtClean="0"/>
              <a:t>oga</a:t>
            </a:r>
          </a:p>
          <a:p>
            <a:r>
              <a:rPr lang="en-US" sz="4000" dirty="0" smtClean="0"/>
              <a:t>Time management </a:t>
            </a:r>
          </a:p>
          <a:p>
            <a:r>
              <a:rPr lang="en-US" sz="4000" dirty="0" smtClean="0"/>
              <a:t>Imagery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135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WORDS THAT ARE IN </a:t>
            </a:r>
            <a:r>
              <a:rPr lang="en-US" sz="4000" dirty="0" smtClean="0">
                <a:solidFill>
                  <a:srgbClr val="FF0000"/>
                </a:solidFill>
              </a:rPr>
              <a:t>RED</a:t>
            </a:r>
            <a:r>
              <a:rPr lang="en-US" sz="4000" dirty="0" smtClean="0"/>
              <a:t>, PLEASE WRITE IN YOUR NOTES </a:t>
            </a:r>
          </a:p>
          <a:p>
            <a:r>
              <a:rPr lang="en-US" sz="4000" dirty="0" smtClean="0"/>
              <a:t>DO WE UNDERSTAND?</a:t>
            </a:r>
          </a:p>
          <a:p>
            <a:pPr lvl="4"/>
            <a:r>
              <a:rPr lang="en-US" sz="3600" dirty="0" smtClean="0"/>
              <a:t>THUMBS UP-YES </a:t>
            </a:r>
            <a:endParaRPr lang="en-US" sz="3600" dirty="0"/>
          </a:p>
          <a:p>
            <a:pPr lvl="4"/>
            <a:r>
              <a:rPr lang="en-US" sz="3600" dirty="0" smtClean="0"/>
              <a:t>THUMBS DOWN-NO</a:t>
            </a:r>
          </a:p>
        </p:txBody>
      </p:sp>
    </p:spTree>
    <p:extLst>
      <p:ext uri="{BB962C8B-B14F-4D97-AF65-F5344CB8AC3E}">
        <p14:creationId xmlns:p14="http://schemas.microsoft.com/office/powerpoint/2010/main" xmlns="" val="3221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On your </a:t>
            </a:r>
            <a:r>
              <a:rPr lang="en-US" sz="3200" u="sng" dirty="0"/>
              <a:t>d</a:t>
            </a:r>
            <a:r>
              <a:rPr lang="en-US" sz="3200" u="sng" dirty="0" smtClean="0"/>
              <a:t>o now</a:t>
            </a:r>
            <a:r>
              <a:rPr lang="en-US" sz="3200" dirty="0" smtClean="0"/>
              <a:t> papers, finish the statement below</a:t>
            </a:r>
            <a:r>
              <a:rPr lang="mr-IN" sz="3200" dirty="0" smtClean="0"/>
              <a:t>…</a:t>
            </a:r>
            <a:r>
              <a:rPr lang="en-US" sz="3200" dirty="0" smtClean="0"/>
              <a:t>.</a:t>
            </a:r>
          </a:p>
          <a:p>
            <a:endParaRPr lang="en-US" dirty="0" smtClean="0"/>
          </a:p>
          <a:p>
            <a:r>
              <a:rPr lang="en-US" sz="6600" b="1" u="sng" dirty="0" smtClean="0">
                <a:solidFill>
                  <a:srgbClr val="FF0000"/>
                </a:solidFill>
              </a:rPr>
              <a:t>When I get stressed I</a:t>
            </a:r>
            <a:r>
              <a:rPr lang="mr-IN" sz="6600" b="1" u="sng" dirty="0" smtClean="0">
                <a:solidFill>
                  <a:srgbClr val="FF0000"/>
                </a:solidFill>
              </a:rPr>
              <a:t>……</a:t>
            </a:r>
            <a:r>
              <a:rPr lang="en-US" sz="6600" b="1" u="sng" dirty="0" smtClean="0">
                <a:solidFill>
                  <a:srgbClr val="FF0000"/>
                </a:solidFill>
              </a:rPr>
              <a:t>..</a:t>
            </a:r>
            <a:endParaRPr lang="en-US" sz="6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5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HAVING A TEST ON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25 questions </a:t>
            </a:r>
          </a:p>
          <a:p>
            <a:r>
              <a:rPr lang="en-US" sz="4800" dirty="0" smtClean="0"/>
              <a:t>10 minutes </a:t>
            </a:r>
          </a:p>
          <a:p>
            <a:r>
              <a:rPr lang="en-US" sz="4800" dirty="0" smtClean="0"/>
              <a:t>Timed, closed notebook, test at the end of class today.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4013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Breathing Exercises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 dirty="0" smtClean="0"/>
              <a:t>Eyes closed </a:t>
            </a:r>
          </a:p>
          <a:p>
            <a:r>
              <a:rPr lang="en-US" sz="4000" dirty="0" smtClean="0"/>
              <a:t>Bring awareness to your breath</a:t>
            </a:r>
          </a:p>
          <a:p>
            <a:r>
              <a:rPr lang="en-US" sz="4000" dirty="0" smtClean="0"/>
              <a:t>Breath in</a:t>
            </a:r>
          </a:p>
          <a:p>
            <a:r>
              <a:rPr lang="en-US" sz="4000" dirty="0" smtClean="0"/>
              <a:t>Breath out </a:t>
            </a:r>
          </a:p>
          <a:p>
            <a:r>
              <a:rPr lang="en-US" sz="4000" dirty="0" smtClean="0"/>
              <a:t>5x’s  </a:t>
            </a:r>
          </a:p>
          <a:p>
            <a:r>
              <a:rPr lang="en-US" sz="4000" dirty="0" smtClean="0"/>
              <a:t>Stand up </a:t>
            </a:r>
          </a:p>
          <a:p>
            <a:r>
              <a:rPr lang="en-US" sz="4000" dirty="0" smtClean="0"/>
              <a:t>Inhale arms up </a:t>
            </a:r>
          </a:p>
          <a:p>
            <a:r>
              <a:rPr lang="en-US" sz="4000" dirty="0" smtClean="0"/>
              <a:t>Exhale down </a:t>
            </a:r>
          </a:p>
          <a:p>
            <a:r>
              <a:rPr lang="en-US" sz="4000" dirty="0" smtClean="0"/>
              <a:t>5x’s 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9238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is stress?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Stress is your mind and body’s response or reaction to a real or imagined threat, event, or change.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301" y="3290644"/>
            <a:ext cx="4119961" cy="30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46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Reactions to stress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Man in Office</a:t>
            </a:r>
            <a:r>
              <a:rPr lang="en-US" dirty="0" smtClean="0"/>
              <a:t>:   https://www.youtube.com/watch?v=HkS3Wf0PcmE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Teacher in Classroom</a:t>
            </a:r>
            <a:r>
              <a:rPr lang="en-US" dirty="0" smtClean="0"/>
              <a:t>:   https://www.youtube.com/watch?v=89MWCotjjqs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4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Stressor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Source or cause of stress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3200" dirty="0" smtClean="0"/>
              <a:t>Examples of stressors:</a:t>
            </a:r>
          </a:p>
          <a:p>
            <a:pPr lvl="1"/>
            <a:r>
              <a:rPr lang="en-US" sz="3200" dirty="0" smtClean="0"/>
              <a:t>School</a:t>
            </a:r>
          </a:p>
          <a:p>
            <a:pPr lvl="1"/>
            <a:r>
              <a:rPr lang="en-US" sz="3200" dirty="0" smtClean="0"/>
              <a:t>Peer pressure</a:t>
            </a:r>
          </a:p>
          <a:p>
            <a:pPr lvl="1"/>
            <a:r>
              <a:rPr lang="en-US" sz="3200" dirty="0" smtClean="0"/>
              <a:t>Divorce</a:t>
            </a:r>
          </a:p>
          <a:p>
            <a:pPr lvl="1"/>
            <a:r>
              <a:rPr lang="en-US" sz="3200" dirty="0" smtClean="0"/>
              <a:t>Death of a pet</a:t>
            </a:r>
          </a:p>
          <a:p>
            <a:pPr lvl="1"/>
            <a:r>
              <a:rPr lang="en-US" sz="3200" dirty="0" smtClean="0"/>
              <a:t>Running a race</a:t>
            </a:r>
          </a:p>
          <a:p>
            <a:pPr lvl="1"/>
            <a:r>
              <a:rPr lang="en-US" sz="3200" dirty="0" smtClean="0"/>
              <a:t>Death of a family member</a:t>
            </a:r>
          </a:p>
          <a:p>
            <a:pPr lvl="1"/>
            <a:r>
              <a:rPr lang="en-US" sz="3200" dirty="0" smtClean="0"/>
              <a:t>Busy schedule</a:t>
            </a:r>
          </a:p>
          <a:p>
            <a:pPr lvl="1"/>
            <a:r>
              <a:rPr lang="en-US" sz="3200" dirty="0" smtClean="0"/>
              <a:t>Friends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2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232</TotalTime>
  <Words>511</Words>
  <Application>Microsoft Office PowerPoint</Application>
  <PresentationFormat>Custom</PresentationFormat>
  <Paragraphs>122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Wood Type</vt:lpstr>
      <vt:lpstr>Stress Management </vt:lpstr>
      <vt:lpstr>Today’s Goal:</vt:lpstr>
      <vt:lpstr>Slide 3</vt:lpstr>
      <vt:lpstr>Do Now</vt:lpstr>
      <vt:lpstr>WE ARE HAVING A TEST ON STRESS</vt:lpstr>
      <vt:lpstr>Breathing Exercises </vt:lpstr>
      <vt:lpstr>What is stress?</vt:lpstr>
      <vt:lpstr>Reactions to stress…</vt:lpstr>
      <vt:lpstr>Stressor</vt:lpstr>
      <vt:lpstr>Slide 10</vt:lpstr>
      <vt:lpstr>Eustress </vt:lpstr>
      <vt:lpstr>Examples of Eustress</vt:lpstr>
      <vt:lpstr>Positive Effects </vt:lpstr>
      <vt:lpstr>Distress</vt:lpstr>
      <vt:lpstr>Examples of distress</vt:lpstr>
      <vt:lpstr>Depression</vt:lpstr>
      <vt:lpstr>Grief</vt:lpstr>
      <vt:lpstr>Adrenaline</vt:lpstr>
      <vt:lpstr>Stages of Stress</vt:lpstr>
      <vt:lpstr>Alarm Stage; FIGHT OR FLIGHT</vt:lpstr>
      <vt:lpstr>Slide 21</vt:lpstr>
      <vt:lpstr>Examples </vt:lpstr>
      <vt:lpstr>****Groups ****</vt:lpstr>
      <vt:lpstr>Emotional effects on the body</vt:lpstr>
      <vt:lpstr>Physical effects on the body </vt:lpstr>
      <vt:lpstr>***Groups***</vt:lpstr>
      <vt:lpstr>Stress Relievers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Stress Management</dc:title>
  <dc:creator>Alaina Flanagan</dc:creator>
  <cp:lastModifiedBy>j</cp:lastModifiedBy>
  <cp:revision>27</cp:revision>
  <dcterms:created xsi:type="dcterms:W3CDTF">2017-11-30T23:32:16Z</dcterms:created>
  <dcterms:modified xsi:type="dcterms:W3CDTF">2017-12-05T17:15:27Z</dcterms:modified>
</cp:coreProperties>
</file>